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303" r:id="rId5"/>
    <p:sldId id="271" r:id="rId6"/>
    <p:sldId id="259" r:id="rId7"/>
    <p:sldId id="263" r:id="rId8"/>
    <p:sldId id="302" r:id="rId9"/>
    <p:sldId id="265" r:id="rId10"/>
    <p:sldId id="312" r:id="rId11"/>
    <p:sldId id="310" r:id="rId12"/>
    <p:sldId id="305" r:id="rId13"/>
    <p:sldId id="268" r:id="rId14"/>
    <p:sldId id="311" r:id="rId15"/>
    <p:sldId id="306" r:id="rId16"/>
    <p:sldId id="313" r:id="rId17"/>
    <p:sldId id="264" r:id="rId18"/>
    <p:sldId id="288" r:id="rId19"/>
    <p:sldId id="287" r:id="rId20"/>
    <p:sldId id="280" r:id="rId21"/>
    <p:sldId id="260" r:id="rId22"/>
    <p:sldId id="290" r:id="rId23"/>
    <p:sldId id="292" r:id="rId24"/>
    <p:sldId id="269" r:id="rId25"/>
    <p:sldId id="270" r:id="rId26"/>
    <p:sldId id="299" r:id="rId27"/>
    <p:sldId id="261" r:id="rId28"/>
    <p:sldId id="293" r:id="rId29"/>
    <p:sldId id="300" r:id="rId30"/>
    <p:sldId id="294" r:id="rId31"/>
    <p:sldId id="301" r:id="rId32"/>
    <p:sldId id="291" r:id="rId33"/>
    <p:sldId id="298" r:id="rId34"/>
    <p:sldId id="277" r:id="rId35"/>
    <p:sldId id="278" r:id="rId36"/>
    <p:sldId id="304" r:id="rId37"/>
    <p:sldId id="267" r:id="rId38"/>
    <p:sldId id="273" r:id="rId39"/>
    <p:sldId id="274" r:id="rId40"/>
    <p:sldId id="275" r:id="rId41"/>
    <p:sldId id="276" r:id="rId42"/>
    <p:sldId id="283" r:id="rId43"/>
    <p:sldId id="285" r:id="rId44"/>
    <p:sldId id="284" r:id="rId45"/>
    <p:sldId id="279" r:id="rId46"/>
    <p:sldId id="281" r:id="rId47"/>
    <p:sldId id="307" r:id="rId48"/>
    <p:sldId id="308" r:id="rId49"/>
    <p:sldId id="258" r:id="rId50"/>
    <p:sldId id="295" r:id="rId51"/>
    <p:sldId id="309" r:id="rId52"/>
    <p:sldId id="282" r:id="rId53"/>
    <p:sldId id="272" r:id="rId54"/>
    <p:sldId id="286" r:id="rId55"/>
    <p:sldId id="297" r:id="rId56"/>
    <p:sldId id="266" r:id="rId57"/>
    <p:sldId id="324" r:id="rId58"/>
    <p:sldId id="325" r:id="rId59"/>
    <p:sldId id="330" r:id="rId60"/>
    <p:sldId id="328" r:id="rId61"/>
    <p:sldId id="331" r:id="rId62"/>
    <p:sldId id="332" r:id="rId63"/>
    <p:sldId id="326" r:id="rId64"/>
    <p:sldId id="327" r:id="rId65"/>
    <p:sldId id="329" r:id="rId66"/>
    <p:sldId id="323" r:id="rId67"/>
    <p:sldId id="318" r:id="rId68"/>
    <p:sldId id="319" r:id="rId69"/>
    <p:sldId id="321" r:id="rId70"/>
    <p:sldId id="316" r:id="rId71"/>
    <p:sldId id="317" r:id="rId72"/>
    <p:sldId id="315" r:id="rId73"/>
    <p:sldId id="322" r:id="rId74"/>
    <p:sldId id="314" r:id="rId75"/>
    <p:sldId id="333" r:id="rId76"/>
    <p:sldId id="320" r:id="rId7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ĺžnik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Zaoblený obdĺžnik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0" name="Podnadpis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19" name="Zástupný symbol dátumu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E34BD-BBD7-4862-8239-5E7C1A28FBC5}" type="datetimeFigureOut">
              <a:rPr lang="sk-SK" smtClean="0"/>
              <a:pPr/>
              <a:t>30. 4. 2016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11" name="Zástupný symbol čísla snímky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D4ACF1-1C42-49EB-8E07-0FA4BF2548F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E34BD-BBD7-4862-8239-5E7C1A28FBC5}" type="datetimeFigureOut">
              <a:rPr lang="sk-SK" smtClean="0"/>
              <a:pPr/>
              <a:t>30. 4. 2016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D4ACF1-1C42-49EB-8E07-0FA4BF2548F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E34BD-BBD7-4862-8239-5E7C1A28FBC5}" type="datetimeFigureOut">
              <a:rPr lang="sk-SK" smtClean="0"/>
              <a:pPr/>
              <a:t>30. 4. 2016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D4ACF1-1C42-49EB-8E07-0FA4BF2548F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E34BD-BBD7-4862-8239-5E7C1A28FBC5}" type="datetimeFigureOut">
              <a:rPr lang="sk-SK" smtClean="0"/>
              <a:pPr/>
              <a:t>30. 4. 2016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D4ACF1-1C42-49EB-8E07-0FA4BF2548F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aoblený obdĺžnik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Zaoblený obdĺžnik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E34BD-BBD7-4862-8239-5E7C1A28FBC5}" type="datetimeFigureOut">
              <a:rPr lang="sk-SK" smtClean="0"/>
              <a:pPr/>
              <a:t>30. 4. 2016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D4ACF1-1C42-49EB-8E07-0FA4BF2548F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E34BD-BBD7-4862-8239-5E7C1A28FBC5}" type="datetimeFigureOut">
              <a:rPr lang="sk-SK" smtClean="0"/>
              <a:pPr/>
              <a:t>30. 4. 2016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D4ACF1-1C42-49EB-8E07-0FA4BF2548F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E34BD-BBD7-4862-8239-5E7C1A28FBC5}" type="datetimeFigureOut">
              <a:rPr lang="sk-SK" smtClean="0"/>
              <a:pPr/>
              <a:t>30. 4. 2016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D4ACF1-1C42-49EB-8E07-0FA4BF2548F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E34BD-BBD7-4862-8239-5E7C1A28FBC5}" type="datetimeFigureOut">
              <a:rPr lang="sk-SK" smtClean="0"/>
              <a:pPr/>
              <a:t>30. 4. 2016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D4ACF1-1C42-49EB-8E07-0FA4BF2548F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ĺžnik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E34BD-BBD7-4862-8239-5E7C1A28FBC5}" type="datetimeFigureOut">
              <a:rPr lang="sk-SK" smtClean="0"/>
              <a:pPr/>
              <a:t>30. 4. 2016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D4ACF1-1C42-49EB-8E07-0FA4BF2548F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E34BD-BBD7-4862-8239-5E7C1A28FBC5}" type="datetimeFigureOut">
              <a:rPr lang="sk-SK" smtClean="0"/>
              <a:pPr/>
              <a:t>30. 4. 2016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D4ACF1-1C42-49EB-8E07-0FA4BF2548F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ĺžnik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ĺžnik s jedným zaobleným roho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74E34BD-BBD7-4862-8239-5E7C1A28FBC5}" type="datetimeFigureOut">
              <a:rPr lang="sk-SK" smtClean="0"/>
              <a:pPr/>
              <a:t>30. 4. 2016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D4ACF1-1C42-49EB-8E07-0FA4BF2548F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 smtClean="0"/>
              <a:t>Ak chcete pridať obrázok, kliknite na ikonu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ĺžnik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Zaoblený obdĺžnik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Zástupný symbol nadpisu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74E34BD-BBD7-4862-8239-5E7C1A28FBC5}" type="datetimeFigureOut">
              <a:rPr lang="sk-SK" smtClean="0"/>
              <a:pPr/>
              <a:t>30. 4. 2016</a:t>
            </a:fld>
            <a:endParaRPr lang="sk-SK"/>
          </a:p>
        </p:txBody>
      </p:sp>
      <p:sp>
        <p:nvSpPr>
          <p:cNvPr id="18" name="Zástupný symbol päty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4D4ACF1-1C42-49EB-8E07-0FA4BF2548F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Felvidéki misszió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2</a:t>
            </a:r>
            <a:r>
              <a:rPr lang="sk-SK" dirty="0" smtClean="0"/>
              <a:t>009-2016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DSCF21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DSC099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DSC035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IMG_52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55111" y="530225"/>
            <a:ext cx="6279815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DSCF03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DSC043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DSCF21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Testvér-gy</a:t>
            </a:r>
            <a:r>
              <a:rPr lang="hu-HU" dirty="0" smtClean="0"/>
              <a:t>ülekezet</a:t>
            </a:r>
            <a:endParaRPr lang="sk-SK" dirty="0"/>
          </a:p>
        </p:txBody>
      </p:sp>
      <p:pic>
        <p:nvPicPr>
          <p:cNvPr id="6" name="Zástupný symbol pro obsah 5" descr="DSC070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pro obsah 5" descr="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428736"/>
            <a:ext cx="6715172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tibix 0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Missziósnap</a:t>
            </a:r>
            <a:endParaRPr lang="sk-SK" dirty="0"/>
          </a:p>
        </p:txBody>
      </p:sp>
      <p:pic>
        <p:nvPicPr>
          <p:cNvPr id="4" name="Zástupný symbol pro obsah 3" descr="1145_543865168985687_1754884911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10548_543864162319121_220746211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382558_531784010191105_1179235183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miss 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24104" y="530225"/>
            <a:ext cx="3141830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miss 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24104" y="530225"/>
            <a:ext cx="3141830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1010891_539960299373476_285691539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TÁBOROK</a:t>
            </a:r>
            <a:endParaRPr lang="sk-SK" dirty="0"/>
          </a:p>
        </p:txBody>
      </p:sp>
      <p:pic>
        <p:nvPicPr>
          <p:cNvPr id="9" name="Zástupný symbol pro obsah 8" descr="420139_345367802216480_1515432946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422390"/>
            <a:ext cx="3932238" cy="2605108"/>
          </a:xfrm>
        </p:spPr>
      </p:pic>
      <p:pic>
        <p:nvPicPr>
          <p:cNvPr id="10" name="Zástupný symbol pro obsah 9" descr="487894_464158620275830_1755765214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56150" y="1250950"/>
            <a:ext cx="3930650" cy="29479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420139_345367802216480_151543294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4396" y="530225"/>
            <a:ext cx="6321245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1074049_3309119702885_1304087804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53383" y="530225"/>
            <a:ext cx="6283272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/>
          <p:nvPr/>
        </p:nvPicPr>
        <p:blipFill>
          <a:blip r:embed="rId2" cstate="print"/>
          <a:srcRect l="31405" t="11111" r="12735" b="14899"/>
          <a:stretch>
            <a:fillRect/>
          </a:stretch>
        </p:blipFill>
        <p:spPr bwMode="auto">
          <a:xfrm>
            <a:off x="857224" y="357166"/>
            <a:ext cx="7429552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487894_464158620275830_175576521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DSC00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283092_229307177101173_1341410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1003826_625115487513475_156926184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54150" y="530225"/>
            <a:ext cx="6281738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pro obsah 5" descr="tibi 2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tibi 2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DSC021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DSC_15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3961" y="530225"/>
            <a:ext cx="6322116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Magyar-szlovák</a:t>
            </a:r>
            <a:r>
              <a:rPr lang="sk-SK" dirty="0" smtClean="0"/>
              <a:t> </a:t>
            </a:r>
            <a:r>
              <a:rPr lang="sk-SK" dirty="0" err="1" smtClean="0"/>
              <a:t>gyerektábor</a:t>
            </a:r>
            <a:endParaRPr lang="sk-SK" dirty="0"/>
          </a:p>
        </p:txBody>
      </p:sp>
      <p:pic>
        <p:nvPicPr>
          <p:cNvPr id="4" name="Zástupný symbol pro obsah 3" descr="tdetá 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tdetá 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DSC016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Szórványbibliaórák</a:t>
            </a:r>
            <a:endParaRPr lang="sk-SK" dirty="0"/>
          </a:p>
        </p:txBody>
      </p:sp>
      <p:pic>
        <p:nvPicPr>
          <p:cNvPr id="6" name="Zástupný symbol pro obsah 5" descr="tibi 0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tibi 1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tibixz 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tibixz 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tibixz 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Cigány-misszió</a:t>
            </a:r>
            <a:endParaRPr lang="sk-SK" dirty="0"/>
          </a:p>
        </p:txBody>
      </p:sp>
      <p:pic>
        <p:nvPicPr>
          <p:cNvPr id="4" name="Zástupný symbol pro obsah 3" descr="tibix 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tibix 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DSC050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DSC051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Balaton\582711_438553296188424_141036646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9" y="357166"/>
            <a:ext cx="7643866" cy="5967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Jenci</a:t>
            </a:r>
            <a:endParaRPr lang="sk-SK" dirty="0"/>
          </a:p>
        </p:txBody>
      </p:sp>
      <p:pic>
        <p:nvPicPr>
          <p:cNvPr id="4" name="Zástupný symbol pro obsah 3" descr="P61865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24584" y="530225"/>
            <a:ext cx="3140869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Koncertek</a:t>
            </a:r>
            <a:endParaRPr lang="sk-SK" dirty="0"/>
          </a:p>
        </p:txBody>
      </p:sp>
      <p:pic>
        <p:nvPicPr>
          <p:cNvPr id="4" name="Zástupný symbol pro obsah 3" descr="550295_523233901048814_705896547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DSC099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Konfirmáció</a:t>
            </a:r>
            <a:endParaRPr lang="sk-SK" dirty="0"/>
          </a:p>
        </p:txBody>
      </p:sp>
      <p:pic>
        <p:nvPicPr>
          <p:cNvPr id="4" name="Zástupný symbol pro obsah 3" descr="titi 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24104" y="530225"/>
            <a:ext cx="3141830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Építkezések</a:t>
            </a:r>
            <a:endParaRPr lang="sk-SK" dirty="0"/>
          </a:p>
        </p:txBody>
      </p:sp>
      <p:pic>
        <p:nvPicPr>
          <p:cNvPr id="4" name="Zástupný symbol pro obsah 3" descr="tdetá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Átjáró</a:t>
            </a:r>
            <a:r>
              <a:rPr lang="sk-SK" dirty="0" smtClean="0"/>
              <a:t> </a:t>
            </a:r>
            <a:r>
              <a:rPr lang="sk-SK" dirty="0" err="1" smtClean="0"/>
              <a:t>lelkészi</a:t>
            </a:r>
            <a:r>
              <a:rPr lang="sk-SK" dirty="0" smtClean="0"/>
              <a:t> </a:t>
            </a:r>
            <a:r>
              <a:rPr lang="sk-SK" dirty="0" err="1" smtClean="0"/>
              <a:t>szolgálat</a:t>
            </a:r>
            <a:endParaRPr lang="sk-SK" dirty="0"/>
          </a:p>
        </p:txBody>
      </p:sp>
      <p:pic>
        <p:nvPicPr>
          <p:cNvPr id="4" name="Zástupný symbol pro obsah 3" descr="timbingi 1 1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24104" y="530225"/>
            <a:ext cx="3141830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Istentiszteletek</a:t>
            </a:r>
            <a:endParaRPr lang="sk-SK" dirty="0"/>
          </a:p>
        </p:txBody>
      </p:sp>
      <p:pic>
        <p:nvPicPr>
          <p:cNvPr id="4" name="Zástupný symbol pro obsah 3" descr="919575_527050303997304_1436670920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Vezess</a:t>
            </a:r>
            <a:r>
              <a:rPr lang="sk-SK" dirty="0" smtClean="0"/>
              <a:t> </a:t>
            </a:r>
            <a:r>
              <a:rPr lang="sk-SK" dirty="0" err="1" smtClean="0"/>
              <a:t>Jézusunk</a:t>
            </a:r>
            <a:r>
              <a:rPr lang="sk-SK" dirty="0" smtClean="0"/>
              <a:t> !</a:t>
            </a:r>
            <a:endParaRPr lang="sk-SK" dirty="0"/>
          </a:p>
        </p:txBody>
      </p:sp>
      <p:pic>
        <p:nvPicPr>
          <p:cNvPr id="4" name="Zástupný symbol pro obsah 3" descr="DSC070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Erzsike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34" y="530225"/>
            <a:ext cx="7457970" cy="4187825"/>
          </a:xfrm>
        </p:spPr>
      </p:pic>
    </p:spTree>
    <p:extLst>
      <p:ext uri="{BB962C8B-B14F-4D97-AF65-F5344CB8AC3E}">
        <p14:creationId xmlns:p14="http://schemas.microsoft.com/office/powerpoint/2010/main" val="202801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34" y="530225"/>
            <a:ext cx="7457970" cy="4187825"/>
          </a:xfrm>
        </p:spPr>
      </p:pic>
    </p:spTree>
    <p:extLst>
      <p:ext uri="{BB962C8B-B14F-4D97-AF65-F5344CB8AC3E}">
        <p14:creationId xmlns:p14="http://schemas.microsoft.com/office/powerpoint/2010/main" val="71526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36" y="530225"/>
            <a:ext cx="5583766" cy="4187825"/>
          </a:xfrm>
        </p:spPr>
      </p:pic>
    </p:spTree>
    <p:extLst>
      <p:ext uri="{BB962C8B-B14F-4D97-AF65-F5344CB8AC3E}">
        <p14:creationId xmlns:p14="http://schemas.microsoft.com/office/powerpoint/2010/main" val="241346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5" y="1600200"/>
            <a:ext cx="671517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36" y="530225"/>
            <a:ext cx="5583766" cy="4187825"/>
          </a:xfrm>
        </p:spPr>
      </p:pic>
    </p:spTree>
    <p:extLst>
      <p:ext uri="{BB962C8B-B14F-4D97-AF65-F5344CB8AC3E}">
        <p14:creationId xmlns:p14="http://schemas.microsoft.com/office/powerpoint/2010/main" val="342853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36" y="530225"/>
            <a:ext cx="5583766" cy="4187825"/>
          </a:xfrm>
        </p:spPr>
      </p:pic>
    </p:spTree>
    <p:extLst>
      <p:ext uri="{BB962C8B-B14F-4D97-AF65-F5344CB8AC3E}">
        <p14:creationId xmlns:p14="http://schemas.microsoft.com/office/powerpoint/2010/main" val="26753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96" y="530225"/>
            <a:ext cx="6321245" cy="4187825"/>
          </a:xfrm>
        </p:spPr>
      </p:pic>
    </p:spTree>
    <p:extLst>
      <p:ext uri="{BB962C8B-B14F-4D97-AF65-F5344CB8AC3E}">
        <p14:creationId xmlns:p14="http://schemas.microsoft.com/office/powerpoint/2010/main" val="392587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383" y="530225"/>
            <a:ext cx="6283271" cy="4187825"/>
          </a:xfrm>
        </p:spPr>
      </p:pic>
    </p:spTree>
    <p:extLst>
      <p:ext uri="{BB962C8B-B14F-4D97-AF65-F5344CB8AC3E}">
        <p14:creationId xmlns:p14="http://schemas.microsoft.com/office/powerpoint/2010/main" val="375412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Vilma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383" y="530225"/>
            <a:ext cx="6283271" cy="4187825"/>
          </a:xfrm>
        </p:spPr>
      </p:pic>
    </p:spTree>
    <p:extLst>
      <p:ext uri="{BB962C8B-B14F-4D97-AF65-F5344CB8AC3E}">
        <p14:creationId xmlns:p14="http://schemas.microsoft.com/office/powerpoint/2010/main" val="148532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36" y="530225"/>
            <a:ext cx="5583766" cy="4187825"/>
          </a:xfrm>
        </p:spPr>
      </p:pic>
    </p:spTree>
    <p:extLst>
      <p:ext uri="{BB962C8B-B14F-4D97-AF65-F5344CB8AC3E}">
        <p14:creationId xmlns:p14="http://schemas.microsoft.com/office/powerpoint/2010/main" val="51222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Evangelizálunk</a:t>
            </a:r>
            <a:r>
              <a:rPr lang="sk-SK" dirty="0" smtClean="0"/>
              <a:t>....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36" y="530225"/>
            <a:ext cx="5583766" cy="4187825"/>
          </a:xfrm>
        </p:spPr>
      </p:pic>
    </p:spTree>
    <p:extLst>
      <p:ext uri="{BB962C8B-B14F-4D97-AF65-F5344CB8AC3E}">
        <p14:creationId xmlns:p14="http://schemas.microsoft.com/office/powerpoint/2010/main" val="178481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English</a:t>
            </a:r>
            <a:r>
              <a:rPr lang="sk-SK" dirty="0" smtClean="0"/>
              <a:t> </a:t>
            </a:r>
            <a:r>
              <a:rPr lang="sk-SK" dirty="0" err="1" smtClean="0"/>
              <a:t>Church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30225"/>
            <a:ext cx="3465661" cy="4410943"/>
          </a:xfrm>
        </p:spPr>
      </p:pic>
    </p:spTree>
    <p:extLst>
      <p:ext uri="{BB962C8B-B14F-4D97-AF65-F5344CB8AC3E}">
        <p14:creationId xmlns:p14="http://schemas.microsoft.com/office/powerpoint/2010/main" val="290404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36" y="530225"/>
            <a:ext cx="5583766" cy="4187825"/>
          </a:xfrm>
        </p:spPr>
      </p:pic>
    </p:spTree>
    <p:extLst>
      <p:ext uri="{BB962C8B-B14F-4D97-AF65-F5344CB8AC3E}">
        <p14:creationId xmlns:p14="http://schemas.microsoft.com/office/powerpoint/2010/main" val="334019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36" y="530225"/>
            <a:ext cx="5583766" cy="4187825"/>
          </a:xfrm>
        </p:spPr>
      </p:pic>
    </p:spTree>
    <p:extLst>
      <p:ext uri="{BB962C8B-B14F-4D97-AF65-F5344CB8AC3E}">
        <p14:creationId xmlns:p14="http://schemas.microsoft.com/office/powerpoint/2010/main" val="140577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Evangelizációk</a:t>
            </a:r>
            <a:endParaRPr lang="sk-SK" dirty="0"/>
          </a:p>
        </p:txBody>
      </p:sp>
      <p:pic>
        <p:nvPicPr>
          <p:cNvPr id="4" name="Zástupný symbol pro obsah 3" descr="DSC015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Meddig</a:t>
            </a:r>
            <a:r>
              <a:rPr lang="sk-SK" dirty="0" smtClean="0"/>
              <a:t> </a:t>
            </a:r>
            <a:r>
              <a:rPr lang="sk-SK" dirty="0" err="1" smtClean="0"/>
              <a:t>lehet</a:t>
            </a:r>
            <a:r>
              <a:rPr lang="sk-SK" dirty="0" smtClean="0"/>
              <a:t> </a:t>
            </a:r>
            <a:r>
              <a:rPr lang="sk-SK" dirty="0" err="1" smtClean="0"/>
              <a:t>elmenni</a:t>
            </a:r>
            <a:r>
              <a:rPr lang="sk-SK" dirty="0" smtClean="0"/>
              <a:t>?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683" y="530225"/>
            <a:ext cx="6278671" cy="4187825"/>
          </a:xfrm>
        </p:spPr>
      </p:pic>
    </p:spTree>
    <p:extLst>
      <p:ext uri="{BB962C8B-B14F-4D97-AF65-F5344CB8AC3E}">
        <p14:creationId xmlns:p14="http://schemas.microsoft.com/office/powerpoint/2010/main" val="291906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gyerekek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36" y="530225"/>
            <a:ext cx="5583766" cy="4187825"/>
          </a:xfrm>
        </p:spPr>
      </p:pic>
    </p:spTree>
    <p:extLst>
      <p:ext uri="{BB962C8B-B14F-4D97-AF65-F5344CB8AC3E}">
        <p14:creationId xmlns:p14="http://schemas.microsoft.com/office/powerpoint/2010/main" val="355263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36" y="530225"/>
            <a:ext cx="5583766" cy="4187825"/>
          </a:xfrm>
        </p:spPr>
      </p:pic>
    </p:spTree>
    <p:extLst>
      <p:ext uri="{BB962C8B-B14F-4D97-AF65-F5344CB8AC3E}">
        <p14:creationId xmlns:p14="http://schemas.microsoft.com/office/powerpoint/2010/main" val="363045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36" y="530225"/>
            <a:ext cx="5583766" cy="4187825"/>
          </a:xfrm>
        </p:spPr>
      </p:pic>
    </p:spTree>
    <p:extLst>
      <p:ext uri="{BB962C8B-B14F-4D97-AF65-F5344CB8AC3E}">
        <p14:creationId xmlns:p14="http://schemas.microsoft.com/office/powerpoint/2010/main" val="32046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2016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36" y="530225"/>
            <a:ext cx="5583766" cy="4187825"/>
          </a:xfrm>
        </p:spPr>
      </p:pic>
    </p:spTree>
    <p:extLst>
      <p:ext uri="{BB962C8B-B14F-4D97-AF65-F5344CB8AC3E}">
        <p14:creationId xmlns:p14="http://schemas.microsoft.com/office/powerpoint/2010/main" val="57277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Isten</a:t>
            </a:r>
            <a:r>
              <a:rPr lang="sk-SK" dirty="0" smtClean="0"/>
              <a:t> </a:t>
            </a:r>
            <a:r>
              <a:rPr lang="sk-SK" dirty="0" err="1" smtClean="0"/>
              <a:t>háza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383" y="530225"/>
            <a:ext cx="6283271" cy="4187825"/>
          </a:xfrm>
        </p:spPr>
      </p:pic>
    </p:spTree>
    <p:extLst>
      <p:ext uri="{BB962C8B-B14F-4D97-AF65-F5344CB8AC3E}">
        <p14:creationId xmlns:p14="http://schemas.microsoft.com/office/powerpoint/2010/main" val="397870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27" y="557212"/>
            <a:ext cx="4811929" cy="4888012"/>
          </a:xfrm>
        </p:spPr>
      </p:pic>
    </p:spTree>
    <p:extLst>
      <p:ext uri="{BB962C8B-B14F-4D97-AF65-F5344CB8AC3E}">
        <p14:creationId xmlns:p14="http://schemas.microsoft.com/office/powerpoint/2010/main" val="45812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 descr="DSC015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Énekkar</a:t>
            </a:r>
            <a:endParaRPr lang="sk-SK" dirty="0"/>
          </a:p>
        </p:txBody>
      </p:sp>
      <p:pic>
        <p:nvPicPr>
          <p:cNvPr id="6" name="Zástupný symbol pro obsah 5" descr="DSC070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3135" y="530225"/>
            <a:ext cx="5583767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106</TotalTime>
  <Words>39</Words>
  <Application>Microsoft Office PowerPoint</Application>
  <PresentationFormat>Prezentácia na obrazovke (4:3)</PresentationFormat>
  <Paragraphs>25</Paragraphs>
  <Slides>76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76</vt:i4>
      </vt:variant>
    </vt:vector>
  </HeadingPairs>
  <TitlesOfParts>
    <vt:vector size="77" baseType="lpstr">
      <vt:lpstr>Aspekt</vt:lpstr>
      <vt:lpstr>Felvidéki misszió</vt:lpstr>
      <vt:lpstr>Prezentácia programu PowerPoint</vt:lpstr>
      <vt:lpstr>Prezentácia programu PowerPoint</vt:lpstr>
      <vt:lpstr>Prezentácia programu PowerPoint</vt:lpstr>
      <vt:lpstr>Jenci</vt:lpstr>
      <vt:lpstr>Prezentácia programu PowerPoint</vt:lpstr>
      <vt:lpstr>Evangelizációk</vt:lpstr>
      <vt:lpstr>Prezentácia programu PowerPoint</vt:lpstr>
      <vt:lpstr>Énekkar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Testvér-gyülekezet</vt:lpstr>
      <vt:lpstr>Prezentácia programu PowerPoint</vt:lpstr>
      <vt:lpstr>Prezentácia programu PowerPoint</vt:lpstr>
      <vt:lpstr>Prezentácia programu PowerPoint</vt:lpstr>
      <vt:lpstr>Missziósnap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TÁBOROK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Magyar-szlovák gyerektábor</vt:lpstr>
      <vt:lpstr>Prezentácia programu PowerPoint</vt:lpstr>
      <vt:lpstr>Szórványbibliaórák</vt:lpstr>
      <vt:lpstr>Prezentácia programu PowerPoint</vt:lpstr>
      <vt:lpstr>Prezentácia programu PowerPoint</vt:lpstr>
      <vt:lpstr>Prezentácia programu PowerPoint</vt:lpstr>
      <vt:lpstr>Prezentácia programu PowerPoint</vt:lpstr>
      <vt:lpstr>Cigány-misszió</vt:lpstr>
      <vt:lpstr>Prezentácia programu PowerPoint</vt:lpstr>
      <vt:lpstr>Prezentácia programu PowerPoint</vt:lpstr>
      <vt:lpstr>Prezentácia programu PowerPoint</vt:lpstr>
      <vt:lpstr>Prezentácia programu PowerPoint</vt:lpstr>
      <vt:lpstr>Koncertek</vt:lpstr>
      <vt:lpstr>Prezentácia programu PowerPoint</vt:lpstr>
      <vt:lpstr>Konfirmáció</vt:lpstr>
      <vt:lpstr>Építkezések</vt:lpstr>
      <vt:lpstr>Átjáró lelkészi szolgálat</vt:lpstr>
      <vt:lpstr>Istentiszteletek</vt:lpstr>
      <vt:lpstr>Vezess Jézusunk !</vt:lpstr>
      <vt:lpstr>Erzsike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Vilma</vt:lpstr>
      <vt:lpstr>Prezentácia programu PowerPoint</vt:lpstr>
      <vt:lpstr>Evangelizálunk....</vt:lpstr>
      <vt:lpstr>English Church</vt:lpstr>
      <vt:lpstr>Prezentácia programu PowerPoint</vt:lpstr>
      <vt:lpstr>Prezentácia programu PowerPoint</vt:lpstr>
      <vt:lpstr>Meddig lehet elmenni?</vt:lpstr>
      <vt:lpstr>gyerekek</vt:lpstr>
      <vt:lpstr>Prezentácia programu PowerPoint</vt:lpstr>
      <vt:lpstr>Prezentácia programu PowerPoint</vt:lpstr>
      <vt:lpstr>2016</vt:lpstr>
      <vt:lpstr>Isten háza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Felvidéki misszió</dc:title>
  <dc:creator>PC</dc:creator>
  <cp:lastModifiedBy>Admin</cp:lastModifiedBy>
  <cp:revision>23</cp:revision>
  <dcterms:created xsi:type="dcterms:W3CDTF">2013-08-13T14:41:49Z</dcterms:created>
  <dcterms:modified xsi:type="dcterms:W3CDTF">2016-04-30T08:03:04Z</dcterms:modified>
</cp:coreProperties>
</file>